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797675" cy="99266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48" autoAdjust="0"/>
    <p:restoredTop sz="94660"/>
  </p:normalViewPr>
  <p:slideViewPr>
    <p:cSldViewPr>
      <p:cViewPr>
        <p:scale>
          <a:sx n="75" d="100"/>
          <a:sy n="75" d="100"/>
        </p:scale>
        <p:origin x="-1866" y="-3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4EC0B935-7C72-4ECD-8383-E5B80AA2397C}" type="datetimeFigureOut">
              <a:rPr lang="ja-JP" altLang="en-US"/>
              <a:pPr>
                <a:defRPr/>
              </a:pPr>
              <a:t>2015/1/18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804BD95-07FE-4FE7-9938-530E7679638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115771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63959-5031-420A-B5BD-0C88D21E71CA}" type="datetime1">
              <a:rPr lang="ja-JP" altLang="en-US"/>
              <a:pPr>
                <a:defRPr/>
              </a:pPr>
              <a:t>2015/1/18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作成者：　賀来直俊　</a:t>
            </a:r>
            <a:r>
              <a:rPr lang="en-US" altLang="ja-JP"/>
              <a:t>kaku_n@weshare.jp</a:t>
            </a:r>
            <a:r>
              <a:rPr lang="ja-JP" altLang="en-US"/>
              <a:t>　　</a:t>
            </a:r>
            <a:r>
              <a:rPr lang="en-US" altLang="ja-JP"/>
              <a:t>http://www.weshare.jp</a:t>
            </a: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6B431-C852-4223-9398-F1C4FBB0B91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40238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5DA28-315B-41C6-8FE5-B2958B0FA6D4}" type="datetime1">
              <a:rPr lang="ja-JP" altLang="en-US"/>
              <a:pPr>
                <a:defRPr/>
              </a:pPr>
              <a:t>2015/1/18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作成者：　賀来直俊　</a:t>
            </a:r>
            <a:r>
              <a:rPr lang="en-US" altLang="ja-JP"/>
              <a:t>kaku_n@weshare.jp</a:t>
            </a:r>
            <a:r>
              <a:rPr lang="ja-JP" altLang="en-US"/>
              <a:t>　　</a:t>
            </a:r>
            <a:r>
              <a:rPr lang="en-US" altLang="ja-JP"/>
              <a:t>http://www.weshare.jp</a:t>
            </a: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35BF7-7C6B-41F7-87E2-49D258E265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46900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396EA-AB86-4DE9-BE3E-12B511AC0578}" type="datetime1">
              <a:rPr lang="ja-JP" altLang="en-US"/>
              <a:pPr>
                <a:defRPr/>
              </a:pPr>
              <a:t>2015/1/18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作成者：　賀来直俊　</a:t>
            </a:r>
            <a:r>
              <a:rPr lang="en-US" altLang="ja-JP"/>
              <a:t>kaku_n@weshare.jp</a:t>
            </a:r>
            <a:r>
              <a:rPr lang="ja-JP" altLang="en-US"/>
              <a:t>　　</a:t>
            </a:r>
            <a:r>
              <a:rPr lang="en-US" altLang="ja-JP"/>
              <a:t>http://www.weshare.jp</a:t>
            </a: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A5C72-631A-4464-B898-165FF5CCCC9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2178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​​コネクタ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直線​​コネクタ 9"/>
          <p:cNvCxnSpPr/>
          <p:nvPr/>
        </p:nvCxnSpPr>
        <p:spPr>
          <a:xfrm>
            <a:off x="-1588" y="6400800"/>
            <a:ext cx="914400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091877"/>
            <a:ext cx="8229600" cy="521744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6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448425"/>
            <a:ext cx="13779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BB6EB-810B-42D3-90F2-4076EB8D88ED}" type="datetime1">
              <a:rPr lang="ja-JP" altLang="en-US"/>
              <a:pPr>
                <a:defRPr/>
              </a:pPr>
              <a:t>2015/1/18</a:t>
            </a:fld>
            <a:endParaRPr lang="ja-JP" altLang="en-US"/>
          </a:p>
        </p:txBody>
      </p:sp>
      <p:sp>
        <p:nvSpPr>
          <p:cNvPr id="7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411413" y="6448425"/>
            <a:ext cx="51133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作成者：　賀来直俊　</a:t>
            </a:r>
            <a:r>
              <a:rPr lang="en-US" altLang="ja-JP"/>
              <a:t>kaku_n@weshare.jp</a:t>
            </a:r>
            <a:r>
              <a:rPr lang="ja-JP" altLang="en-US"/>
              <a:t>　　</a:t>
            </a:r>
            <a:r>
              <a:rPr lang="en-US" altLang="ja-JP"/>
              <a:t>http://www.weshare.jp</a:t>
            </a:r>
            <a:endParaRPr lang="ja-JP" altLang="en-US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956550" y="6448425"/>
            <a:ext cx="7302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EF215-83F5-487D-A656-B4D9CA7F1C3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95914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23EAD-3507-4A1B-960D-7EE1370A46FE}" type="datetime1">
              <a:rPr lang="ja-JP" altLang="en-US"/>
              <a:pPr>
                <a:defRPr/>
              </a:pPr>
              <a:t>2015/1/18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作成者：　賀来直俊　</a:t>
            </a:r>
            <a:r>
              <a:rPr lang="en-US" altLang="ja-JP"/>
              <a:t>kaku_n@weshare.jp</a:t>
            </a:r>
            <a:r>
              <a:rPr lang="ja-JP" altLang="en-US"/>
              <a:t>　　</a:t>
            </a:r>
            <a:r>
              <a:rPr lang="en-US" altLang="ja-JP"/>
              <a:t>http://www.weshare.jp</a:t>
            </a: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F1D9C-2036-4B93-AA5D-79602E72FFD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66971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1E72F-F00B-406B-8B0B-FDAFDCAFD5EB}" type="datetime1">
              <a:rPr lang="ja-JP" altLang="en-US"/>
              <a:pPr>
                <a:defRPr/>
              </a:pPr>
              <a:t>2015/1/18</a:t>
            </a:fld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作成者：　賀来直俊　</a:t>
            </a:r>
            <a:r>
              <a:rPr lang="en-US" altLang="ja-JP"/>
              <a:t>kaku_n@weshare.jp</a:t>
            </a:r>
            <a:r>
              <a:rPr lang="ja-JP" altLang="en-US"/>
              <a:t>　　</a:t>
            </a:r>
            <a:r>
              <a:rPr lang="en-US" altLang="ja-JP"/>
              <a:t>http://www.weshare.jp</a:t>
            </a: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EA3F1-AB96-4EA1-8B05-8CAEBE747DC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99817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B346B-2FEC-4AA1-AEFA-2A26FFC146E6}" type="datetime1">
              <a:rPr lang="ja-JP" altLang="en-US"/>
              <a:pPr>
                <a:defRPr/>
              </a:pPr>
              <a:t>2015/1/18</a:t>
            </a:fld>
            <a:endParaRPr lang="ja-JP" altLang="en-US" dirty="0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作成者：　賀来直俊　</a:t>
            </a:r>
            <a:r>
              <a:rPr lang="en-US" altLang="ja-JP"/>
              <a:t>kaku_n@weshare.jp</a:t>
            </a:r>
            <a:r>
              <a:rPr lang="ja-JP" altLang="en-US"/>
              <a:t>　　</a:t>
            </a:r>
            <a:r>
              <a:rPr lang="en-US" altLang="ja-JP"/>
              <a:t>http://www.weshare.jp</a:t>
            </a: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86E6A-B03D-4F2E-BB39-F27199BD35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06645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5E405-7892-4C1E-A2D8-ECD3E056A280}" type="datetime1">
              <a:rPr lang="ja-JP" altLang="en-US"/>
              <a:pPr>
                <a:defRPr/>
              </a:pPr>
              <a:t>2015/1/18</a:t>
            </a:fld>
            <a:endParaRPr lang="ja-JP" altLang="en-US" dirty="0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作成者：　賀来直俊　</a:t>
            </a:r>
            <a:r>
              <a:rPr lang="en-US" altLang="ja-JP"/>
              <a:t>kaku_n@weshare.jp</a:t>
            </a:r>
            <a:r>
              <a:rPr lang="ja-JP" altLang="en-US"/>
              <a:t>　　</a:t>
            </a:r>
            <a:r>
              <a:rPr lang="en-US" altLang="ja-JP"/>
              <a:t>http://www.weshare.jp</a:t>
            </a: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6317B-6F58-4C64-9C03-3820081B9D4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02704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B0AD4-F4E7-405F-A181-E8627A5716B4}" type="datetime1">
              <a:rPr lang="ja-JP" altLang="en-US"/>
              <a:pPr>
                <a:defRPr/>
              </a:pPr>
              <a:t>2015/1/18</a:t>
            </a:fld>
            <a:endParaRPr lang="ja-JP" altLang="en-US" dirty="0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作成者：　賀来直俊　</a:t>
            </a:r>
            <a:r>
              <a:rPr lang="en-US" altLang="ja-JP"/>
              <a:t>kaku_n@weshare.jp</a:t>
            </a:r>
            <a:r>
              <a:rPr lang="ja-JP" altLang="en-US"/>
              <a:t>　　</a:t>
            </a:r>
            <a:r>
              <a:rPr lang="en-US" altLang="ja-JP"/>
              <a:t>http://www.weshare.jp</a:t>
            </a: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7FC3B-AD5D-4924-B5C3-41DC9CDD834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56721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1F701-73DA-496D-A13B-7B91425CDC76}" type="datetime1">
              <a:rPr lang="ja-JP" altLang="en-US"/>
              <a:pPr>
                <a:defRPr/>
              </a:pPr>
              <a:t>2015/1/18</a:t>
            </a:fld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作成者：　賀来直俊　</a:t>
            </a:r>
            <a:r>
              <a:rPr lang="en-US" altLang="ja-JP"/>
              <a:t>kaku_n@weshare.jp</a:t>
            </a:r>
            <a:r>
              <a:rPr lang="ja-JP" altLang="en-US"/>
              <a:t>　　</a:t>
            </a:r>
            <a:r>
              <a:rPr lang="en-US" altLang="ja-JP"/>
              <a:t>http://www.weshare.jp</a:t>
            </a: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B5892-FE92-47E9-9CE3-8F3AE095C73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24135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20F54-87E0-43CE-9E8D-18CCCB059B09}" type="datetime1">
              <a:rPr lang="ja-JP" altLang="en-US"/>
              <a:pPr>
                <a:defRPr/>
              </a:pPr>
              <a:t>2015/1/18</a:t>
            </a:fld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作成者：　賀来直俊　</a:t>
            </a:r>
            <a:r>
              <a:rPr lang="en-US" altLang="ja-JP"/>
              <a:t>kaku_n@weshare.jp</a:t>
            </a:r>
            <a:r>
              <a:rPr lang="ja-JP" altLang="en-US"/>
              <a:t>　　</a:t>
            </a:r>
            <a:r>
              <a:rPr lang="en-US" altLang="ja-JP"/>
              <a:t>http://www.weshare.jp</a:t>
            </a: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68AD-E618-43AA-BAB6-6BF57D9A369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39853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5986463" cy="63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268413"/>
            <a:ext cx="8229600" cy="485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3779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8B909C3-CA88-47C3-BFCA-BF5CC028CB34}" type="datetime1">
              <a:rPr lang="ja-JP" altLang="en-US"/>
              <a:pPr>
                <a:defRPr/>
              </a:pPr>
              <a:t>2015/1/18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411413" y="6356350"/>
            <a:ext cx="51133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ja-JP" altLang="en-US"/>
              <a:t>作成者：　賀来直俊　</a:t>
            </a:r>
            <a:r>
              <a:rPr lang="en-US" altLang="ja-JP"/>
              <a:t>kaku_n@weshare.jp</a:t>
            </a:r>
            <a:r>
              <a:rPr lang="ja-JP" altLang="en-US"/>
              <a:t>　　</a:t>
            </a:r>
            <a:r>
              <a:rPr lang="en-US" altLang="ja-JP"/>
              <a:t>http://www.weshare.jp</a:t>
            </a: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956550" y="6356350"/>
            <a:ext cx="730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86123C7-EA49-4424-A81E-0484331FCD6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2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59759" cy="633412"/>
          </a:xfrm>
        </p:spPr>
        <p:txBody>
          <a:bodyPr/>
          <a:lstStyle/>
          <a:p>
            <a:r>
              <a:rPr lang="ja-JP" altLang="en-US" dirty="0" smtClean="0">
                <a:latin typeface="+mj-ea"/>
              </a:rPr>
              <a:t>携帯・</a:t>
            </a:r>
            <a:r>
              <a:rPr lang="en-US" altLang="ja-JP" dirty="0" smtClean="0">
                <a:latin typeface="+mj-ea"/>
              </a:rPr>
              <a:t>PHS</a:t>
            </a:r>
            <a:r>
              <a:rPr lang="ja-JP" altLang="en-US" dirty="0">
                <a:latin typeface="+mj-ea"/>
              </a:rPr>
              <a:t>　</a:t>
            </a:r>
            <a:r>
              <a:rPr lang="ja-JP" altLang="en-US" spc="300" dirty="0">
                <a:latin typeface="+mj-ea"/>
              </a:rPr>
              <a:t>出退勤打刻の操作</a:t>
            </a:r>
            <a:r>
              <a:rPr lang="ja-JP" altLang="en-US" dirty="0">
                <a:latin typeface="+mj-ea"/>
              </a:rPr>
              <a:t>方法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344D02-3004-4D3B-8671-7515BA0BED37}" type="datetime1">
              <a:rPr lang="ja-JP" altLang="en-US" smtClean="0"/>
              <a:pPr>
                <a:defRPr/>
              </a:pPr>
              <a:t>2015/1/18</a:t>
            </a:fld>
            <a:endParaRPr lang="ja-JP" alt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585" y="2263181"/>
            <a:ext cx="4579168" cy="36860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5857" y="2276872"/>
            <a:ext cx="2311400" cy="1133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7865" y="4005064"/>
            <a:ext cx="2314575" cy="132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8" name="正方形/長方形 7"/>
          <p:cNvSpPr/>
          <p:nvPr/>
        </p:nvSpPr>
        <p:spPr>
          <a:xfrm>
            <a:off x="630584" y="5491233"/>
            <a:ext cx="4570655" cy="404422"/>
          </a:xfrm>
          <a:prstGeom prst="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603747" y="4894130"/>
            <a:ext cx="1496645" cy="404422"/>
          </a:xfrm>
          <a:prstGeom prst="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四角形吹き出し 10"/>
          <p:cNvSpPr/>
          <p:nvPr/>
        </p:nvSpPr>
        <p:spPr>
          <a:xfrm>
            <a:off x="2229743" y="4820572"/>
            <a:ext cx="2381250" cy="480636"/>
          </a:xfrm>
          <a:prstGeom prst="wedgeRectCallout">
            <a:avLst>
              <a:gd name="adj1" fmla="val 7266"/>
              <a:gd name="adj2" fmla="val 78414"/>
            </a:avLst>
          </a:prstGeom>
          <a:ln>
            <a:solidFill>
              <a:srgbClr val="C0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1400" b="1" spc="300" dirty="0" smtClean="0">
                <a:solidFill>
                  <a:srgbClr val="000000"/>
                </a:solidFill>
              </a:rPr>
              <a:t>①</a:t>
            </a:r>
            <a:r>
              <a:rPr lang="ja-JP" altLang="en-US" sz="1400" b="1" spc="300" dirty="0">
                <a:solidFill>
                  <a:srgbClr val="000000"/>
                </a:solidFill>
              </a:rPr>
              <a:t>メール</a:t>
            </a:r>
            <a:r>
              <a:rPr lang="ja-JP" altLang="en-US" sz="1400" b="1" spc="300" dirty="0" smtClean="0">
                <a:solidFill>
                  <a:srgbClr val="000000"/>
                </a:solidFill>
              </a:rPr>
              <a:t>のリンクを開く</a:t>
            </a:r>
            <a:endParaRPr lang="en-US" altLang="ja-JP" sz="1400" b="1" spc="300" dirty="0" smtClean="0">
              <a:solidFill>
                <a:srgbClr val="000000"/>
              </a:solidFill>
            </a:endParaRPr>
          </a:p>
        </p:txBody>
      </p:sp>
      <p:sp>
        <p:nvSpPr>
          <p:cNvPr id="12" name="四角形吹き出し 11"/>
          <p:cNvSpPr/>
          <p:nvPr/>
        </p:nvSpPr>
        <p:spPr>
          <a:xfrm>
            <a:off x="6561939" y="3208082"/>
            <a:ext cx="1626425" cy="436942"/>
          </a:xfrm>
          <a:prstGeom prst="wedgeRectCallout">
            <a:avLst>
              <a:gd name="adj1" fmla="val -10309"/>
              <a:gd name="adj2" fmla="val -138522"/>
            </a:avLst>
          </a:prstGeom>
          <a:ln>
            <a:solidFill>
              <a:srgbClr val="C0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1400" b="1" spc="300" dirty="0" smtClean="0">
                <a:solidFill>
                  <a:srgbClr val="000000"/>
                </a:solidFill>
              </a:rPr>
              <a:t>②リンクを開く</a:t>
            </a:r>
            <a:endParaRPr lang="en-US" altLang="ja-JP" sz="1400" b="1" spc="300" dirty="0" smtClean="0">
              <a:solidFill>
                <a:srgbClr val="000000"/>
              </a:solidFill>
            </a:endParaRPr>
          </a:p>
        </p:txBody>
      </p:sp>
      <p:sp>
        <p:nvSpPr>
          <p:cNvPr id="13" name="四角形吹き出し 12"/>
          <p:cNvSpPr/>
          <p:nvPr/>
        </p:nvSpPr>
        <p:spPr>
          <a:xfrm>
            <a:off x="6603747" y="5445224"/>
            <a:ext cx="1626425" cy="436942"/>
          </a:xfrm>
          <a:prstGeom prst="wedgeRectCallout">
            <a:avLst>
              <a:gd name="adj1" fmla="val 8431"/>
              <a:gd name="adj2" fmla="val -89110"/>
            </a:avLst>
          </a:prstGeom>
          <a:ln>
            <a:solidFill>
              <a:srgbClr val="C0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1400" b="1" spc="300" dirty="0" smtClean="0">
                <a:solidFill>
                  <a:srgbClr val="000000"/>
                </a:solidFill>
              </a:rPr>
              <a:t>③ボタンを押す</a:t>
            </a:r>
            <a:endParaRPr lang="en-US" altLang="ja-JP" sz="1400" b="1" spc="300" dirty="0" smtClean="0">
              <a:solidFill>
                <a:srgbClr val="00000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630584" y="1052736"/>
            <a:ext cx="8045872" cy="1008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400" dirty="0">
                <a:latin typeface="+mj-ea"/>
                <a:ea typeface="+mj-ea"/>
              </a:rPr>
              <a:t>①出退勤打刻メールはシステムからメール登録済みの作業担当全員に送信されます。</a:t>
            </a:r>
          </a:p>
          <a:p>
            <a:r>
              <a:rPr lang="ja-JP" altLang="en-US" sz="1400" dirty="0">
                <a:latin typeface="+mj-ea"/>
                <a:ea typeface="+mj-ea"/>
              </a:rPr>
              <a:t>②携帯端末には</a:t>
            </a:r>
            <a:r>
              <a:rPr lang="en-US" altLang="ja-JP" sz="1400" dirty="0">
                <a:latin typeface="+mj-ea"/>
                <a:ea typeface="+mj-ea"/>
              </a:rPr>
              <a:t>GPS</a:t>
            </a:r>
            <a:r>
              <a:rPr lang="ja-JP" altLang="en-US" sz="1400" dirty="0">
                <a:latin typeface="+mj-ea"/>
                <a:ea typeface="+mj-ea"/>
              </a:rPr>
              <a:t>機能がついている場合、打刻場所の情報も取得されます。</a:t>
            </a:r>
          </a:p>
          <a:p>
            <a:r>
              <a:rPr lang="ja-JP" altLang="en-US" sz="1400" dirty="0">
                <a:latin typeface="+mj-ea"/>
                <a:ea typeface="+mj-ea"/>
              </a:rPr>
              <a:t>③退勤打刻画面は出勤の</a:t>
            </a:r>
            <a:r>
              <a:rPr lang="ja-JP" altLang="en-US" sz="1400" dirty="0" err="1">
                <a:latin typeface="+mj-ea"/>
                <a:ea typeface="+mj-ea"/>
              </a:rPr>
              <a:t>と</a:t>
            </a:r>
            <a:r>
              <a:rPr lang="ja-JP" altLang="en-US" sz="1400" dirty="0">
                <a:latin typeface="+mj-ea"/>
                <a:ea typeface="+mj-ea"/>
              </a:rPr>
              <a:t>ほぼ同じですが、利用機能によって若干異なります。</a:t>
            </a:r>
          </a:p>
          <a:p>
            <a:r>
              <a:rPr lang="en-US" altLang="ja-JP" sz="1400" dirty="0">
                <a:latin typeface="+mj-ea"/>
                <a:ea typeface="+mj-ea"/>
              </a:rPr>
              <a:t>※</a:t>
            </a:r>
            <a:r>
              <a:rPr lang="ja-JP" altLang="en-US" sz="1400" dirty="0">
                <a:latin typeface="+mj-ea"/>
                <a:ea typeface="+mj-ea"/>
              </a:rPr>
              <a:t>例えば、「勤怠管理」が有効の場合、自社従業員の画面に残業申請の項目が表示されます。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83568" y="6002591"/>
            <a:ext cx="8045872" cy="3533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rgbClr val="FF0000"/>
                </a:solidFill>
              </a:rPr>
              <a:t>注：出勤打刻済みメールを再度開くと、退勤打刻の画面が表示されます。</a:t>
            </a:r>
            <a:endParaRPr kumimoji="1" lang="ja-JP" altLang="en-US" sz="14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822977778"/>
      </p:ext>
    </p:extLst>
  </p:cSld>
  <p:clrMapOvr>
    <a:masterClrMapping/>
  </p:clrMapOvr>
</p:sld>
</file>

<file path=ppt/theme/theme1.xml><?xml version="1.0" encoding="utf-8"?>
<a:theme xmlns:a="http://schemas.openxmlformats.org/drawingml/2006/main" name="weSharePPT_Ver2003_NonLog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weSharePPT_Ver2003_NonLogo</Template>
  <TotalTime>1706</TotalTime>
  <Words>118</Words>
  <Application>Microsoft Office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weSharePPT_Ver2003_NonLogo</vt:lpstr>
      <vt:lpstr>携帯・PHS　出退勤打刻の操作方法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FJ-USER</dc:creator>
  <cp:lastModifiedBy>EC2</cp:lastModifiedBy>
  <cp:revision>80</cp:revision>
  <cp:lastPrinted>2015-01-16T00:52:34Z</cp:lastPrinted>
  <dcterms:created xsi:type="dcterms:W3CDTF">2014-01-06T04:13:46Z</dcterms:created>
  <dcterms:modified xsi:type="dcterms:W3CDTF">2015-01-18T09:54:42Z</dcterms:modified>
</cp:coreProperties>
</file>